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8" r:id="rId10"/>
    <p:sldId id="269" r:id="rId11"/>
    <p:sldId id="271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AB12C-D59C-401D-A16A-31371A951D7D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BE36F-9526-4FA5-8BF5-B835DF677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40: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hicimos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Completa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oraciones</a:t>
            </a:r>
            <a:r>
              <a:rPr lang="en-US" dirty="0" smtClean="0">
                <a:solidFill>
                  <a:schemeClr val="tx1"/>
                </a:solidFill>
              </a:rPr>
              <a:t> con el </a:t>
            </a:r>
            <a:r>
              <a:rPr lang="en-US" dirty="0" err="1" smtClean="0">
                <a:solidFill>
                  <a:schemeClr val="tx1"/>
                </a:solidFill>
              </a:rPr>
              <a:t>pretérito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ES" dirty="0" smtClean="0">
                <a:solidFill>
                  <a:schemeClr val="tx1"/>
                </a:solidFill>
              </a:rPr>
              <a:t>Yo </a:t>
            </a:r>
            <a:r>
              <a:rPr lang="es-ES" dirty="0">
                <a:solidFill>
                  <a:schemeClr val="tx1"/>
                </a:solidFill>
              </a:rPr>
              <a:t>_________ con mis amigos ayer. (hablar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Ayer por la tarde nosotros ____________ el fútbol. (jugar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Alex y </a:t>
            </a:r>
            <a:r>
              <a:rPr lang="es-ES" dirty="0" err="1">
                <a:solidFill>
                  <a:schemeClr val="tx1"/>
                </a:solidFill>
              </a:rPr>
              <a:t>Corrine</a:t>
            </a:r>
            <a:r>
              <a:rPr lang="es-ES" dirty="0">
                <a:solidFill>
                  <a:schemeClr val="tx1"/>
                </a:solidFill>
              </a:rPr>
              <a:t> _____________ buenas notas. (tomar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Pablo ________ muy bien. (esquiar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Oscar ___________ mucho anoche. (estudiar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ES" dirty="0" err="1" smtClean="0">
                <a:solidFill>
                  <a:schemeClr val="tx1"/>
                </a:solidFill>
              </a:rPr>
              <a:t>Nico</a:t>
            </a:r>
            <a:r>
              <a:rPr lang="es-ES" dirty="0" smtClean="0">
                <a:solidFill>
                  <a:schemeClr val="tx1"/>
                </a:solidFill>
              </a:rPr>
              <a:t> también _________ buenas notas. </a:t>
            </a:r>
            <a:r>
              <a:rPr lang="es-ES" smtClean="0">
                <a:solidFill>
                  <a:schemeClr val="tx1"/>
                </a:solidFill>
              </a:rPr>
              <a:t>(tomar)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 llamo _______________ Clase 7IM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fecha es el 10 de febrero del 2012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Contesta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llegaste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Jugaste</a:t>
            </a:r>
            <a:r>
              <a:rPr lang="en-US" dirty="0" smtClean="0"/>
              <a:t> 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Empezaste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Contesta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llegaste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i="1" dirty="0" err="1" smtClean="0"/>
              <a:t>Lle</a:t>
            </a:r>
            <a:r>
              <a:rPr lang="en-US" i="1" dirty="0" err="1" smtClean="0">
                <a:solidFill>
                  <a:srgbClr val="FF0000"/>
                </a:solidFill>
              </a:rPr>
              <a:t>gué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Jugaste</a:t>
            </a:r>
            <a:r>
              <a:rPr lang="en-US" dirty="0" smtClean="0"/>
              <a:t> 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No, no </a:t>
            </a:r>
            <a:r>
              <a:rPr lang="en-US" i="1" dirty="0" err="1" smtClean="0"/>
              <a:t>jug</a:t>
            </a:r>
            <a:r>
              <a:rPr lang="en-US" i="1" dirty="0" err="1" smtClean="0">
                <a:solidFill>
                  <a:srgbClr val="FF0000"/>
                </a:solidFill>
              </a:rPr>
              <a:t>ué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el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Empezaste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Sí</a:t>
            </a:r>
            <a:r>
              <a:rPr lang="en-US" dirty="0" smtClean="0"/>
              <a:t>,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i="1" dirty="0" err="1" smtClean="0"/>
              <a:t>empe</a:t>
            </a:r>
            <a:r>
              <a:rPr lang="en-US" i="1" dirty="0" err="1" smtClean="0">
                <a:solidFill>
                  <a:srgbClr val="FF0000"/>
                </a:solidFill>
              </a:rPr>
              <a:t>cé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la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hiciste</a:t>
            </a:r>
            <a:r>
              <a:rPr lang="en-US" dirty="0" smtClean="0"/>
              <a:t> en la playa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en el </a:t>
            </a:r>
            <a:r>
              <a:rPr lang="en-US" dirty="0" err="1" smtClean="0"/>
              <a:t>pasado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la </a:t>
            </a:r>
            <a:r>
              <a:rPr lang="en-US" dirty="0" err="1" smtClean="0"/>
              <a:t>caja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Ahora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amigo </a:t>
            </a:r>
            <a:r>
              <a:rPr lang="en-US" dirty="0" err="1" smtClean="0"/>
              <a:t>corrige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2819400"/>
            <a:ext cx="6477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Llegar</a:t>
            </a:r>
            <a:r>
              <a:rPr lang="en-US" sz="3200" dirty="0" smtClean="0"/>
              <a:t>, </a:t>
            </a:r>
            <a:r>
              <a:rPr lang="en-US" sz="3200" dirty="0" err="1" smtClean="0"/>
              <a:t>practicar</a:t>
            </a:r>
            <a:r>
              <a:rPr lang="en-US" sz="3200" dirty="0" smtClean="0"/>
              <a:t> la </a:t>
            </a:r>
            <a:r>
              <a:rPr lang="en-US" sz="3200" dirty="0" err="1" smtClean="0"/>
              <a:t>plancha</a:t>
            </a:r>
            <a:r>
              <a:rPr lang="en-US" sz="3200" dirty="0" smtClean="0"/>
              <a:t> de vela, </a:t>
            </a:r>
            <a:r>
              <a:rPr lang="en-US" sz="3200" dirty="0" err="1" smtClean="0"/>
              <a:t>tomar</a:t>
            </a:r>
            <a:r>
              <a:rPr lang="en-US" sz="3200" dirty="0" smtClean="0"/>
              <a:t> el sol, </a:t>
            </a:r>
            <a:r>
              <a:rPr lang="en-US" sz="3200" dirty="0" err="1" smtClean="0"/>
              <a:t>jugar</a:t>
            </a:r>
            <a:r>
              <a:rPr lang="en-US" sz="3200" dirty="0" smtClean="0"/>
              <a:t> el </a:t>
            </a:r>
            <a:r>
              <a:rPr lang="en-US" sz="3200" dirty="0" err="1" smtClean="0"/>
              <a:t>fútbol</a:t>
            </a:r>
            <a:r>
              <a:rPr lang="en-US" sz="3200" dirty="0" smtClean="0"/>
              <a:t>, </a:t>
            </a:r>
            <a:r>
              <a:rPr lang="en-US" sz="3200" dirty="0" err="1" smtClean="0"/>
              <a:t>nadar</a:t>
            </a:r>
            <a:r>
              <a:rPr lang="en-US" sz="3200" dirty="0" smtClean="0"/>
              <a:t>, </a:t>
            </a:r>
            <a:r>
              <a:rPr lang="en-US" sz="3200" dirty="0" err="1" smtClean="0"/>
              <a:t>alquilar</a:t>
            </a:r>
            <a:r>
              <a:rPr lang="en-US" sz="3200" dirty="0" smtClean="0"/>
              <a:t> un </a:t>
            </a:r>
            <a:r>
              <a:rPr lang="en-US" sz="3200" dirty="0" err="1" smtClean="0"/>
              <a:t>barco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Pg 57 Exercise 8 and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Completa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oraciones</a:t>
            </a:r>
            <a:r>
              <a:rPr lang="en-US" dirty="0" smtClean="0">
                <a:solidFill>
                  <a:schemeClr val="tx1"/>
                </a:solidFill>
              </a:rPr>
              <a:t> con el </a:t>
            </a:r>
            <a:r>
              <a:rPr lang="en-US" dirty="0" err="1" smtClean="0">
                <a:solidFill>
                  <a:schemeClr val="tx1"/>
                </a:solidFill>
              </a:rPr>
              <a:t>pretérito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s-ES" dirty="0" smtClean="0">
                <a:solidFill>
                  <a:schemeClr val="tx1"/>
                </a:solidFill>
              </a:rPr>
              <a:t>Yo </a:t>
            </a:r>
            <a:r>
              <a:rPr lang="es-ES" dirty="0" smtClean="0">
                <a:solidFill>
                  <a:srgbClr val="FF0000"/>
                </a:solidFill>
              </a:rPr>
              <a:t>hablé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con mis amigos ayer. (hablar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Ayer por la tarde nosotros </a:t>
            </a:r>
            <a:r>
              <a:rPr lang="es-ES" dirty="0" smtClean="0">
                <a:solidFill>
                  <a:srgbClr val="FF0000"/>
                </a:solidFill>
              </a:rPr>
              <a:t>jugamos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el fútbol. (jugar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Alex y </a:t>
            </a:r>
            <a:r>
              <a:rPr lang="es-ES" dirty="0" err="1">
                <a:solidFill>
                  <a:schemeClr val="tx1"/>
                </a:solidFill>
              </a:rPr>
              <a:t>Corrine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tomaron</a:t>
            </a:r>
            <a:r>
              <a:rPr lang="es-ES" dirty="0" smtClean="0">
                <a:solidFill>
                  <a:schemeClr val="tx1"/>
                </a:solidFill>
              </a:rPr>
              <a:t> buenas </a:t>
            </a:r>
            <a:r>
              <a:rPr lang="es-ES" dirty="0">
                <a:solidFill>
                  <a:schemeClr val="tx1"/>
                </a:solidFill>
              </a:rPr>
              <a:t>notas. (tomar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Pablo </a:t>
            </a:r>
            <a:r>
              <a:rPr lang="es-ES" dirty="0" smtClean="0">
                <a:solidFill>
                  <a:srgbClr val="FF0000"/>
                </a:solidFill>
              </a:rPr>
              <a:t>esquió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muy bien. (esquiar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</a:p>
          <a:p>
            <a:pPr marL="514350" lvl="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Oscar </a:t>
            </a:r>
            <a:r>
              <a:rPr lang="es-ES" dirty="0" smtClean="0">
                <a:solidFill>
                  <a:srgbClr val="FF0000"/>
                </a:solidFill>
              </a:rPr>
              <a:t>estudió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mucho anoche. (estudiar)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 llamo _______________ Clase 7IM</a:t>
            </a: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fecha es el 9 de febrero del 2012</a:t>
            </a: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Pretérito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NADAR-</a:t>
                      </a:r>
                      <a:r>
                        <a:rPr lang="en-US" baseline="0" dirty="0" smtClean="0"/>
                        <a:t> TO SWIM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Yo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é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Nosotros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amos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Tú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aste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Él</a:t>
                      </a:r>
                      <a:r>
                        <a:rPr lang="en-US" sz="4000" dirty="0" smtClean="0"/>
                        <a:t>/Ella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ó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Ellos</a:t>
                      </a:r>
                      <a:r>
                        <a:rPr lang="en-US" sz="4000" dirty="0" smtClean="0"/>
                        <a:t>/</a:t>
                      </a:r>
                      <a:r>
                        <a:rPr lang="en-US" sz="4000" dirty="0" err="1" smtClean="0"/>
                        <a:t>Ellas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aron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form the past tense of verbs ending in “AR”:</a:t>
            </a:r>
          </a:p>
          <a:p>
            <a:pPr algn="ctr">
              <a:buNone/>
            </a:pPr>
            <a:r>
              <a:rPr lang="en-US" dirty="0" smtClean="0"/>
              <a:t> NADAR</a:t>
            </a:r>
          </a:p>
          <a:p>
            <a:pPr>
              <a:buNone/>
            </a:pPr>
            <a:r>
              <a:rPr lang="en-US" dirty="0" smtClean="0"/>
              <a:t>Stem of the verb	+ 		endings	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 é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aste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ó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amos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aron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4724400" y="2209800"/>
            <a:ext cx="381000" cy="381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 </a:t>
                      </a:r>
                      <a:r>
                        <a:rPr lang="en-US" sz="3200" dirty="0" err="1" smtClean="0"/>
                        <a:t>Presente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 </a:t>
                      </a:r>
                      <a:r>
                        <a:rPr lang="en-US" sz="3200" dirty="0" err="1" smtClean="0"/>
                        <a:t>Pasado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Hoy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Ayer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Esta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noche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Anoche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Esta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tarde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Ayer </a:t>
                      </a:r>
                      <a:r>
                        <a:rPr lang="en-US" sz="3200" dirty="0" err="1" smtClean="0"/>
                        <a:t>por</a:t>
                      </a:r>
                      <a:r>
                        <a:rPr lang="en-US" sz="3200" dirty="0" smtClean="0"/>
                        <a:t> la </a:t>
                      </a:r>
                      <a:r>
                        <a:rPr lang="en-US" sz="3200" dirty="0" err="1" smtClean="0"/>
                        <a:t>tarde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Esta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mañana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Ayer </a:t>
                      </a:r>
                      <a:r>
                        <a:rPr lang="en-US" sz="3200" dirty="0" err="1" smtClean="0"/>
                        <a:t>por</a:t>
                      </a:r>
                      <a:r>
                        <a:rPr lang="en-US" sz="3200" dirty="0" smtClean="0"/>
                        <a:t> la </a:t>
                      </a:r>
                      <a:r>
                        <a:rPr lang="en-US" sz="3200" dirty="0" err="1" smtClean="0"/>
                        <a:t>mañana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Este </a:t>
                      </a:r>
                      <a:r>
                        <a:rPr lang="en-US" sz="3200" dirty="0" err="1" smtClean="0"/>
                        <a:t>año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 </a:t>
                      </a:r>
                      <a:r>
                        <a:rPr lang="en-US" sz="3200" dirty="0" err="1" smtClean="0"/>
                        <a:t>año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pasado</a:t>
                      </a:r>
                      <a:endParaRPr lang="en-US" sz="3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Esta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semana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La </a:t>
                      </a:r>
                      <a:r>
                        <a:rPr lang="en-US" sz="3200" dirty="0" err="1" smtClean="0"/>
                        <a:t>semana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pasada</a:t>
                      </a:r>
                      <a:endParaRPr lang="en-US" sz="32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en el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nosotras ____________ en la piscina. (nadar)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El año pasado ellos ______________ un barco. (alquilar)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La semana pasada él ______________ en el agua. (esquiar)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la mañana yo ______________ el sol. (tomar)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</a:t>
            </a:r>
            <a:r>
              <a:rPr lang="es-ES" dirty="0" smtClean="0"/>
              <a:t>la tarde tú ________________. (bucear)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en el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nosotras </a:t>
            </a:r>
            <a:r>
              <a:rPr lang="es-ES" sz="3300" i="1" dirty="0" smtClean="0">
                <a:solidFill>
                  <a:srgbClr val="FF0000"/>
                </a:solidFill>
              </a:rPr>
              <a:t>nadamos</a:t>
            </a:r>
            <a:r>
              <a:rPr lang="es-ES" sz="3300" dirty="0" smtClean="0"/>
              <a:t> en la piscina. (nadar)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El año pasado ellos </a:t>
            </a:r>
            <a:r>
              <a:rPr lang="es-ES" sz="3300" dirty="0" smtClean="0">
                <a:solidFill>
                  <a:srgbClr val="FF0000"/>
                </a:solidFill>
              </a:rPr>
              <a:t>alquilaron</a:t>
            </a:r>
            <a:r>
              <a:rPr lang="es-ES" sz="3300" dirty="0" smtClean="0"/>
              <a:t> un barco. (alquilar)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La semana pasada él </a:t>
            </a:r>
            <a:r>
              <a:rPr lang="es-ES" sz="3300" dirty="0" smtClean="0">
                <a:solidFill>
                  <a:srgbClr val="FF0000"/>
                </a:solidFill>
              </a:rPr>
              <a:t>esquió</a:t>
            </a:r>
            <a:r>
              <a:rPr lang="es-ES" sz="3300" dirty="0" smtClean="0"/>
              <a:t> en el agua. (esquiar)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la mañana yo </a:t>
            </a:r>
            <a:r>
              <a:rPr lang="es-ES" sz="3300" dirty="0" smtClean="0">
                <a:solidFill>
                  <a:srgbClr val="FF0000"/>
                </a:solidFill>
              </a:rPr>
              <a:t>tomé</a:t>
            </a:r>
            <a:r>
              <a:rPr lang="es-ES" sz="3300" dirty="0" smtClean="0"/>
              <a:t> el sol. (tomar)</a:t>
            </a:r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3300" dirty="0" smtClean="0"/>
              <a:t>Ayer por </a:t>
            </a:r>
            <a:r>
              <a:rPr lang="es-ES" dirty="0" smtClean="0"/>
              <a:t>la tarde tú </a:t>
            </a:r>
            <a:r>
              <a:rPr lang="es-ES" dirty="0" smtClean="0">
                <a:solidFill>
                  <a:srgbClr val="FF0000"/>
                </a:solidFill>
              </a:rPr>
              <a:t>buceaste</a:t>
            </a:r>
            <a:r>
              <a:rPr lang="es-ES" dirty="0" smtClean="0"/>
              <a:t>. (bucear)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56 Exercise 7</a:t>
            </a:r>
          </a:p>
          <a:p>
            <a:pPr>
              <a:buNone/>
            </a:pPr>
            <a:r>
              <a:rPr lang="en-US" dirty="0" smtClean="0"/>
              <a:t>Complete with the correct </a:t>
            </a:r>
            <a:r>
              <a:rPr lang="en-US" dirty="0" err="1" smtClean="0"/>
              <a:t>preterite</a:t>
            </a:r>
            <a:r>
              <a:rPr lang="en-US" dirty="0" smtClean="0"/>
              <a:t> forms of the verb in parentheses.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esquió</a:t>
            </a:r>
            <a:r>
              <a:rPr lang="en-US" dirty="0" smtClean="0"/>
              <a:t> en el mar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esquié</a:t>
            </a:r>
            <a:r>
              <a:rPr lang="en-US" dirty="0" smtClean="0"/>
              <a:t> en el </a:t>
            </a:r>
            <a:r>
              <a:rPr lang="en-US" dirty="0" err="1" smtClean="0"/>
              <a:t>lago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>
                <a:solidFill>
                  <a:srgbClr val="FF0000"/>
                </a:solidFill>
              </a:rPr>
              <a:t>nadó</a:t>
            </a:r>
            <a:r>
              <a:rPr lang="en-US" dirty="0" smtClean="0"/>
              <a:t> en el </a:t>
            </a:r>
            <a:r>
              <a:rPr lang="en-US" dirty="0" err="1" smtClean="0"/>
              <a:t>lago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nadé</a:t>
            </a:r>
            <a:r>
              <a:rPr lang="en-US" dirty="0" smtClean="0"/>
              <a:t> en la </a:t>
            </a:r>
            <a:r>
              <a:rPr lang="en-US" dirty="0" err="1" smtClean="0"/>
              <a:t>piscina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usó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 </a:t>
            </a:r>
            <a:r>
              <a:rPr lang="en-US" dirty="0" err="1" smtClean="0"/>
              <a:t>bronceadora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usé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crema</a:t>
            </a:r>
            <a:r>
              <a:rPr lang="en-US" dirty="0" smtClean="0"/>
              <a:t> </a:t>
            </a:r>
            <a:r>
              <a:rPr lang="en-US" dirty="0" err="1" smtClean="0"/>
              <a:t>bronceadora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 the spelling of the “</a:t>
            </a:r>
            <a:r>
              <a:rPr lang="en-US" dirty="0" err="1" smtClean="0">
                <a:solidFill>
                  <a:srgbClr val="FF0000"/>
                </a:solidFill>
              </a:rPr>
              <a:t>yo</a:t>
            </a:r>
            <a:r>
              <a:rPr lang="en-US" dirty="0" smtClean="0"/>
              <a:t>” form of verbs that end in </a:t>
            </a:r>
            <a:r>
              <a:rPr lang="en-US" b="1" dirty="0" smtClean="0"/>
              <a:t>–car,-gar</a:t>
            </a:r>
            <a:r>
              <a:rPr lang="en-US" dirty="0" smtClean="0"/>
              <a:t>, and </a:t>
            </a:r>
            <a:r>
              <a:rPr lang="en-US" b="1" dirty="0" smtClean="0"/>
              <a:t>–</a:t>
            </a:r>
            <a:r>
              <a:rPr lang="en-US" b="1" dirty="0" err="1" smtClean="0"/>
              <a:t>zar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             </a:t>
            </a:r>
            <a:r>
              <a:rPr lang="en-US" dirty="0" err="1" smtClean="0">
                <a:solidFill>
                  <a:srgbClr val="002060"/>
                </a:solidFill>
              </a:rPr>
              <a:t>qué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g              </a:t>
            </a:r>
            <a:r>
              <a:rPr lang="en-US" dirty="0" err="1" smtClean="0">
                <a:solidFill>
                  <a:srgbClr val="002060"/>
                </a:solidFill>
              </a:rPr>
              <a:t>gué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z               </a:t>
            </a:r>
            <a:r>
              <a:rPr lang="en-US" dirty="0" err="1" smtClean="0">
                <a:solidFill>
                  <a:srgbClr val="002060"/>
                </a:solidFill>
              </a:rPr>
              <a:t>cé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err="1" smtClean="0"/>
              <a:t>mar</a:t>
            </a:r>
            <a:r>
              <a:rPr lang="en-US" dirty="0" err="1" smtClean="0">
                <a:solidFill>
                  <a:srgbClr val="FF0000"/>
                </a:solidFill>
              </a:rPr>
              <a:t>car</a:t>
            </a:r>
            <a:r>
              <a:rPr lang="en-US" dirty="0" smtClean="0"/>
              <a:t>             </a:t>
            </a:r>
            <a:r>
              <a:rPr lang="en-US" dirty="0" err="1" smtClean="0"/>
              <a:t>mar</a:t>
            </a:r>
            <a:r>
              <a:rPr lang="en-US" dirty="0" err="1" smtClean="0">
                <a:solidFill>
                  <a:srgbClr val="002060"/>
                </a:solidFill>
              </a:rPr>
              <a:t>qué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err="1" smtClean="0"/>
              <a:t>lle</a:t>
            </a:r>
            <a:r>
              <a:rPr lang="en-US" dirty="0" err="1" smtClean="0">
                <a:solidFill>
                  <a:srgbClr val="FF0000"/>
                </a:solidFill>
              </a:rPr>
              <a:t>gar</a:t>
            </a:r>
            <a:r>
              <a:rPr lang="en-US" dirty="0" smtClean="0"/>
              <a:t>                </a:t>
            </a:r>
            <a:r>
              <a:rPr lang="en-US" dirty="0" err="1" smtClean="0"/>
              <a:t>lleg</a:t>
            </a:r>
            <a:r>
              <a:rPr lang="en-US" dirty="0" err="1" smtClean="0">
                <a:solidFill>
                  <a:srgbClr val="002060"/>
                </a:solidFill>
              </a:rPr>
              <a:t>ué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err="1" smtClean="0"/>
              <a:t>ju</a:t>
            </a:r>
            <a:r>
              <a:rPr lang="en-US" dirty="0" err="1" smtClean="0">
                <a:solidFill>
                  <a:srgbClr val="FF0000"/>
                </a:solidFill>
              </a:rPr>
              <a:t>gar</a:t>
            </a:r>
            <a:r>
              <a:rPr lang="en-US" dirty="0" smtClean="0"/>
              <a:t>                 </a:t>
            </a:r>
            <a:r>
              <a:rPr lang="en-US" dirty="0" err="1" smtClean="0"/>
              <a:t>jug</a:t>
            </a:r>
            <a:r>
              <a:rPr lang="en-US" dirty="0" err="1" smtClean="0">
                <a:solidFill>
                  <a:srgbClr val="002060"/>
                </a:solidFill>
              </a:rPr>
              <a:t>ué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empe</a:t>
            </a:r>
            <a:r>
              <a:rPr lang="en-US" dirty="0" err="1" smtClean="0">
                <a:solidFill>
                  <a:srgbClr val="FF0000"/>
                </a:solidFill>
              </a:rPr>
              <a:t>zar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          </a:t>
            </a:r>
            <a:r>
              <a:rPr lang="en-US" dirty="0" err="1" smtClean="0"/>
              <a:t>empe</a:t>
            </a:r>
            <a:r>
              <a:rPr lang="en-US" dirty="0" err="1" smtClean="0">
                <a:solidFill>
                  <a:srgbClr val="002060"/>
                </a:solidFill>
              </a:rPr>
              <a:t>cé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95400" y="19050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295400" y="25146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95400" y="30480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05000" y="37338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5000" y="42672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8006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54864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494584">
            <a:off x="4843831" y="2953419"/>
            <a:ext cx="3998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CarGarZar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550</Words>
  <Application>Microsoft Office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EL Pretérito</vt:lpstr>
      <vt:lpstr>En resumen</vt:lpstr>
      <vt:lpstr>Slide 5</vt:lpstr>
      <vt:lpstr>Practicamos</vt:lpstr>
      <vt:lpstr>Practicamos</vt:lpstr>
      <vt:lpstr>Corregimos La Tarea</vt:lpstr>
      <vt:lpstr>Note the spelling of the “yo” form of verbs that end in –car,-gar, and –zar.</vt:lpstr>
      <vt:lpstr>Contesta las preguntas</vt:lpstr>
      <vt:lpstr>Contesta las preguntas</vt:lpstr>
      <vt:lpstr>¿Que hiciste en la playa ayer?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7</cp:revision>
  <dcterms:created xsi:type="dcterms:W3CDTF">2012-02-09T16:54:40Z</dcterms:created>
  <dcterms:modified xsi:type="dcterms:W3CDTF">2012-02-11T20:51:12Z</dcterms:modified>
</cp:coreProperties>
</file>